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80" r:id="rId6"/>
    <p:sldId id="277" r:id="rId7"/>
    <p:sldId id="290" r:id="rId8"/>
    <p:sldId id="299" r:id="rId9"/>
    <p:sldId id="292" r:id="rId10"/>
    <p:sldId id="295" r:id="rId11"/>
    <p:sldId id="278" r:id="rId12"/>
    <p:sldId id="279" r:id="rId13"/>
    <p:sldId id="298" r:id="rId14"/>
    <p:sldId id="281" r:id="rId15"/>
    <p:sldId id="264" r:id="rId16"/>
    <p:sldId id="265" r:id="rId17"/>
    <p:sldId id="267" r:id="rId18"/>
    <p:sldId id="282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873A8-0906-47F3-8F1B-70C65612C4DC}" v="113" dt="2021-10-22T12:59:01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8151" autoAdjust="0"/>
  </p:normalViewPr>
  <p:slideViewPr>
    <p:cSldViewPr snapToGrid="0">
      <p:cViewPr varScale="1">
        <p:scale>
          <a:sx n="100" d="100"/>
          <a:sy n="100" d="100"/>
        </p:scale>
        <p:origin x="81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Hendricks" userId="a3f62c63-6d37-43c6-9874-088dd1f9fb56" providerId="ADAL" clId="{50F873A8-0906-47F3-8F1B-70C65612C4DC}"/>
    <pc:docChg chg="undo custSel delSld modSld">
      <pc:chgData name="Ida Hendricks" userId="a3f62c63-6d37-43c6-9874-088dd1f9fb56" providerId="ADAL" clId="{50F873A8-0906-47F3-8F1B-70C65612C4DC}" dt="2021-11-02T10:22:29.550" v="989" actId="20577"/>
      <pc:docMkLst>
        <pc:docMk/>
      </pc:docMkLst>
      <pc:sldChg chg="modSp mod">
        <pc:chgData name="Ida Hendricks" userId="a3f62c63-6d37-43c6-9874-088dd1f9fb56" providerId="ADAL" clId="{50F873A8-0906-47F3-8F1B-70C65612C4DC}" dt="2021-10-22T12:41:06.205" v="30" actId="20577"/>
        <pc:sldMkLst>
          <pc:docMk/>
          <pc:sldMk cId="2150609736" sldId="256"/>
        </pc:sldMkLst>
        <pc:spChg chg="mod">
          <ac:chgData name="Ida Hendricks" userId="a3f62c63-6d37-43c6-9874-088dd1f9fb56" providerId="ADAL" clId="{50F873A8-0906-47F3-8F1B-70C65612C4DC}" dt="2021-10-22T12:41:06.205" v="30" actId="20577"/>
          <ac:spMkLst>
            <pc:docMk/>
            <pc:sldMk cId="2150609736" sldId="256"/>
            <ac:spMk id="3" creationId="{00000000-0000-0000-0000-000000000000}"/>
          </ac:spMkLst>
        </pc:spChg>
      </pc:sldChg>
      <pc:sldChg chg="addSp delSp modSp mod modNotesTx">
        <pc:chgData name="Ida Hendricks" userId="a3f62c63-6d37-43c6-9874-088dd1f9fb56" providerId="ADAL" clId="{50F873A8-0906-47F3-8F1B-70C65612C4DC}" dt="2021-11-02T10:22:03.363" v="986" actId="20577"/>
        <pc:sldMkLst>
          <pc:docMk/>
          <pc:sldMk cId="1112050618" sldId="264"/>
        </pc:sldMkLst>
        <pc:spChg chg="mod">
          <ac:chgData name="Ida Hendricks" userId="a3f62c63-6d37-43c6-9874-088dd1f9fb56" providerId="ADAL" clId="{50F873A8-0906-47F3-8F1B-70C65612C4DC}" dt="2021-10-22T12:55:46.641" v="967" actId="14100"/>
          <ac:spMkLst>
            <pc:docMk/>
            <pc:sldMk cId="1112050618" sldId="264"/>
            <ac:spMk id="3" creationId="{00000000-0000-0000-0000-000000000000}"/>
          </ac:spMkLst>
        </pc:spChg>
        <pc:picChg chg="add mod">
          <ac:chgData name="Ida Hendricks" userId="a3f62c63-6d37-43c6-9874-088dd1f9fb56" providerId="ADAL" clId="{50F873A8-0906-47F3-8F1B-70C65612C4DC}" dt="2021-10-22T12:55:41.746" v="966"/>
          <ac:picMkLst>
            <pc:docMk/>
            <pc:sldMk cId="1112050618" sldId="264"/>
            <ac:picMk id="5" creationId="{3B1B11E4-88CA-4060-992B-3A76E915D57C}"/>
          </ac:picMkLst>
        </pc:picChg>
        <pc:picChg chg="del">
          <ac:chgData name="Ida Hendricks" userId="a3f62c63-6d37-43c6-9874-088dd1f9fb56" providerId="ADAL" clId="{50F873A8-0906-47F3-8F1B-70C65612C4DC}" dt="2021-10-22T12:55:30.993" v="965" actId="478"/>
          <ac:picMkLst>
            <pc:docMk/>
            <pc:sldMk cId="1112050618" sldId="264"/>
            <ac:picMk id="6" creationId="{00000000-0000-0000-0000-000000000000}"/>
          </ac:picMkLst>
        </pc:picChg>
      </pc:sldChg>
      <pc:sldChg chg="addSp delSp modSp mod modNotesTx">
        <pc:chgData name="Ida Hendricks" userId="a3f62c63-6d37-43c6-9874-088dd1f9fb56" providerId="ADAL" clId="{50F873A8-0906-47F3-8F1B-70C65612C4DC}" dt="2021-11-02T10:22:12.186" v="987" actId="20577"/>
        <pc:sldMkLst>
          <pc:docMk/>
          <pc:sldMk cId="3287042644" sldId="265"/>
        </pc:sldMkLst>
        <pc:spChg chg="mod">
          <ac:chgData name="Ida Hendricks" userId="a3f62c63-6d37-43c6-9874-088dd1f9fb56" providerId="ADAL" clId="{50F873A8-0906-47F3-8F1B-70C65612C4DC}" dt="2021-10-22T12:56:32.812" v="970" actId="14100"/>
          <ac:spMkLst>
            <pc:docMk/>
            <pc:sldMk cId="3287042644" sldId="265"/>
            <ac:spMk id="3" creationId="{00000000-0000-0000-0000-000000000000}"/>
          </ac:spMkLst>
        </pc:spChg>
        <pc:picChg chg="del">
          <ac:chgData name="Ida Hendricks" userId="a3f62c63-6d37-43c6-9874-088dd1f9fb56" providerId="ADAL" clId="{50F873A8-0906-47F3-8F1B-70C65612C4DC}" dt="2021-10-22T12:56:23.696" v="968" actId="478"/>
          <ac:picMkLst>
            <pc:docMk/>
            <pc:sldMk cId="3287042644" sldId="265"/>
            <ac:picMk id="4" creationId="{00000000-0000-0000-0000-000000000000}"/>
          </ac:picMkLst>
        </pc:picChg>
        <pc:picChg chg="add del mod">
          <ac:chgData name="Ida Hendricks" userId="a3f62c63-6d37-43c6-9874-088dd1f9fb56" providerId="ADAL" clId="{50F873A8-0906-47F3-8F1B-70C65612C4DC}" dt="2021-10-22T12:58:11.796" v="971" actId="478"/>
          <ac:picMkLst>
            <pc:docMk/>
            <pc:sldMk cId="3287042644" sldId="265"/>
            <ac:picMk id="5" creationId="{CC57D992-73BA-4DC1-A763-E359949ADE0F}"/>
          </ac:picMkLst>
        </pc:picChg>
        <pc:picChg chg="add del mod">
          <ac:chgData name="Ida Hendricks" userId="a3f62c63-6d37-43c6-9874-088dd1f9fb56" providerId="ADAL" clId="{50F873A8-0906-47F3-8F1B-70C65612C4DC}" dt="2021-10-22T12:58:59.647" v="977" actId="478"/>
          <ac:picMkLst>
            <pc:docMk/>
            <pc:sldMk cId="3287042644" sldId="265"/>
            <ac:picMk id="6" creationId="{B6366B83-0ECD-40DF-977B-3C4F16D0DD9C}"/>
          </ac:picMkLst>
        </pc:picChg>
        <pc:picChg chg="add mod">
          <ac:chgData name="Ida Hendricks" userId="a3f62c63-6d37-43c6-9874-088dd1f9fb56" providerId="ADAL" clId="{50F873A8-0906-47F3-8F1B-70C65612C4DC}" dt="2021-10-22T12:59:27.379" v="985" actId="1076"/>
          <ac:picMkLst>
            <pc:docMk/>
            <pc:sldMk cId="3287042644" sldId="265"/>
            <ac:picMk id="7" creationId="{67DD85C2-220E-4E1A-AC22-8CF6300B091F}"/>
          </ac:picMkLst>
        </pc:picChg>
      </pc:sldChg>
      <pc:sldChg chg="modNotesTx">
        <pc:chgData name="Ida Hendricks" userId="a3f62c63-6d37-43c6-9874-088dd1f9fb56" providerId="ADAL" clId="{50F873A8-0906-47F3-8F1B-70C65612C4DC}" dt="2021-11-02T10:22:24.512" v="988" actId="20577"/>
        <pc:sldMkLst>
          <pc:docMk/>
          <pc:sldMk cId="2708113033" sldId="267"/>
        </pc:sldMkLst>
      </pc:sldChg>
      <pc:sldChg chg="modSp mod">
        <pc:chgData name="Ida Hendricks" userId="a3f62c63-6d37-43c6-9874-088dd1f9fb56" providerId="ADAL" clId="{50F873A8-0906-47F3-8F1B-70C65612C4DC}" dt="2021-10-22T12:48:33.764" v="519" actId="1038"/>
        <pc:sldMkLst>
          <pc:docMk/>
          <pc:sldMk cId="321516026" sldId="277"/>
        </pc:sldMkLst>
        <pc:spChg chg="mod">
          <ac:chgData name="Ida Hendricks" userId="a3f62c63-6d37-43c6-9874-088dd1f9fb56" providerId="ADAL" clId="{50F873A8-0906-47F3-8F1B-70C65612C4DC}" dt="2021-10-22T12:48:33.764" v="519" actId="1038"/>
          <ac:spMkLst>
            <pc:docMk/>
            <pc:sldMk cId="321516026" sldId="277"/>
            <ac:spMk id="2" creationId="{00000000-0000-0000-0000-000000000000}"/>
          </ac:spMkLst>
        </pc:spChg>
      </pc:sldChg>
      <pc:sldChg chg="addSp delSp modSp mod">
        <pc:chgData name="Ida Hendricks" userId="a3f62c63-6d37-43c6-9874-088dd1f9fb56" providerId="ADAL" clId="{50F873A8-0906-47F3-8F1B-70C65612C4DC}" dt="2021-10-22T12:51:01.007" v="639" actId="14100"/>
        <pc:sldMkLst>
          <pc:docMk/>
          <pc:sldMk cId="1277404940" sldId="279"/>
        </pc:sldMkLst>
        <pc:spChg chg="mod">
          <ac:chgData name="Ida Hendricks" userId="a3f62c63-6d37-43c6-9874-088dd1f9fb56" providerId="ADAL" clId="{50F873A8-0906-47F3-8F1B-70C65612C4DC}" dt="2021-10-22T12:51:01.007" v="639" actId="14100"/>
          <ac:spMkLst>
            <pc:docMk/>
            <pc:sldMk cId="1277404940" sldId="279"/>
            <ac:spMk id="3" creationId="{00000000-0000-0000-0000-000000000000}"/>
          </ac:spMkLst>
        </pc:spChg>
        <pc:picChg chg="del">
          <ac:chgData name="Ida Hendricks" userId="a3f62c63-6d37-43c6-9874-088dd1f9fb56" providerId="ADAL" clId="{50F873A8-0906-47F3-8F1B-70C65612C4DC}" dt="2021-10-22T12:48:57.807" v="540" actId="478"/>
          <ac:picMkLst>
            <pc:docMk/>
            <pc:sldMk cId="1277404940" sldId="279"/>
            <ac:picMk id="4" creationId="{00000000-0000-0000-0000-000000000000}"/>
          </ac:picMkLst>
        </pc:picChg>
        <pc:picChg chg="del">
          <ac:chgData name="Ida Hendricks" userId="a3f62c63-6d37-43c6-9874-088dd1f9fb56" providerId="ADAL" clId="{50F873A8-0906-47F3-8F1B-70C65612C4DC}" dt="2021-10-22T12:48:57.072" v="539" actId="478"/>
          <ac:picMkLst>
            <pc:docMk/>
            <pc:sldMk cId="1277404940" sldId="279"/>
            <ac:picMk id="5" creationId="{00000000-0000-0000-0000-000000000000}"/>
          </ac:picMkLst>
        </pc:picChg>
        <pc:picChg chg="add mod">
          <ac:chgData name="Ida Hendricks" userId="a3f62c63-6d37-43c6-9874-088dd1f9fb56" providerId="ADAL" clId="{50F873A8-0906-47F3-8F1B-70C65612C4DC}" dt="2021-10-22T12:49:58.991" v="553" actId="1076"/>
          <ac:picMkLst>
            <pc:docMk/>
            <pc:sldMk cId="1277404940" sldId="279"/>
            <ac:picMk id="1026" creationId="{9A6F50F0-3CED-4335-81B4-CC51933F81BE}"/>
          </ac:picMkLst>
        </pc:picChg>
      </pc:sldChg>
      <pc:sldChg chg="addSp delSp modSp mod addAnim delAnim modAnim">
        <pc:chgData name="Ida Hendricks" userId="a3f62c63-6d37-43c6-9874-088dd1f9fb56" providerId="ADAL" clId="{50F873A8-0906-47F3-8F1B-70C65612C4DC}" dt="2021-10-22T12:46:47.806" v="303" actId="1035"/>
        <pc:sldMkLst>
          <pc:docMk/>
          <pc:sldMk cId="2535530294" sldId="280"/>
        </pc:sldMkLst>
        <pc:spChg chg="mod">
          <ac:chgData name="Ida Hendricks" userId="a3f62c63-6d37-43c6-9874-088dd1f9fb56" providerId="ADAL" clId="{50F873A8-0906-47F3-8F1B-70C65612C4DC}" dt="2021-10-22T12:41:42.723" v="95" actId="20577"/>
          <ac:spMkLst>
            <pc:docMk/>
            <pc:sldMk cId="2535530294" sldId="280"/>
            <ac:spMk id="2" creationId="{00000000-0000-0000-0000-000000000000}"/>
          </ac:spMkLst>
        </pc:spChg>
        <pc:spChg chg="mod">
          <ac:chgData name="Ida Hendricks" userId="a3f62c63-6d37-43c6-9874-088dd1f9fb56" providerId="ADAL" clId="{50F873A8-0906-47F3-8F1B-70C65612C4DC}" dt="2021-10-22T12:46:47.806" v="303" actId="1035"/>
          <ac:spMkLst>
            <pc:docMk/>
            <pc:sldMk cId="2535530294" sldId="280"/>
            <ac:spMk id="3" creationId="{98DF5F15-61FD-4B0D-8FC8-7E6D63838B42}"/>
          </ac:spMkLst>
        </pc:spChg>
        <pc:picChg chg="add del">
          <ac:chgData name="Ida Hendricks" userId="a3f62c63-6d37-43c6-9874-088dd1f9fb56" providerId="ADAL" clId="{50F873A8-0906-47F3-8F1B-70C65612C4DC}" dt="2021-10-22T12:44:14.410" v="252" actId="478"/>
          <ac:picMkLst>
            <pc:docMk/>
            <pc:sldMk cId="2535530294" sldId="280"/>
            <ac:picMk id="4" creationId="{00000000-0000-0000-0000-000000000000}"/>
          </ac:picMkLst>
        </pc:picChg>
        <pc:picChg chg="del">
          <ac:chgData name="Ida Hendricks" userId="a3f62c63-6d37-43c6-9874-088dd1f9fb56" providerId="ADAL" clId="{50F873A8-0906-47F3-8F1B-70C65612C4DC}" dt="2021-10-22T12:41:18.896" v="31" actId="478"/>
          <ac:picMkLst>
            <pc:docMk/>
            <pc:sldMk cId="2535530294" sldId="280"/>
            <ac:picMk id="5" creationId="{00000000-0000-0000-0000-000000000000}"/>
          </ac:picMkLst>
        </pc:picChg>
        <pc:picChg chg="add mod">
          <ac:chgData name="Ida Hendricks" userId="a3f62c63-6d37-43c6-9874-088dd1f9fb56" providerId="ADAL" clId="{50F873A8-0906-47F3-8F1B-70C65612C4DC}" dt="2021-10-22T12:46:11.441" v="262" actId="14100"/>
          <ac:picMkLst>
            <pc:docMk/>
            <pc:sldMk cId="2535530294" sldId="280"/>
            <ac:picMk id="6" creationId="{DD0E55B7-3F5F-4ED9-AF35-E1F504A6D04E}"/>
          </ac:picMkLst>
        </pc:picChg>
      </pc:sldChg>
      <pc:sldChg chg="addSp delSp modSp mod">
        <pc:chgData name="Ida Hendricks" userId="a3f62c63-6d37-43c6-9874-088dd1f9fb56" providerId="ADAL" clId="{50F873A8-0906-47F3-8F1B-70C65612C4DC}" dt="2021-10-22T12:55:23.755" v="964"/>
        <pc:sldMkLst>
          <pc:docMk/>
          <pc:sldMk cId="2053094522" sldId="281"/>
        </pc:sldMkLst>
        <pc:spChg chg="mod">
          <ac:chgData name="Ida Hendricks" userId="a3f62c63-6d37-43c6-9874-088dd1f9fb56" providerId="ADAL" clId="{50F873A8-0906-47F3-8F1B-70C65612C4DC}" dt="2021-10-22T12:55:23.755" v="964"/>
          <ac:spMkLst>
            <pc:docMk/>
            <pc:sldMk cId="2053094522" sldId="281"/>
            <ac:spMk id="3" creationId="{00000000-0000-0000-0000-000000000000}"/>
          </ac:spMkLst>
        </pc:spChg>
        <pc:picChg chg="add del mod">
          <ac:chgData name="Ida Hendricks" userId="a3f62c63-6d37-43c6-9874-088dd1f9fb56" providerId="ADAL" clId="{50F873A8-0906-47F3-8F1B-70C65612C4DC}" dt="2021-10-22T12:54:28.063" v="956" actId="478"/>
          <ac:picMkLst>
            <pc:docMk/>
            <pc:sldMk cId="2053094522" sldId="281"/>
            <ac:picMk id="4" creationId="{0DB6D670-C5F8-414C-AD24-86A634A9ABD5}"/>
          </ac:picMkLst>
        </pc:picChg>
        <pc:picChg chg="del">
          <ac:chgData name="Ida Hendricks" userId="a3f62c63-6d37-43c6-9874-088dd1f9fb56" providerId="ADAL" clId="{50F873A8-0906-47F3-8F1B-70C65612C4DC}" dt="2021-10-22T12:54:03.357" v="952" actId="478"/>
          <ac:picMkLst>
            <pc:docMk/>
            <pc:sldMk cId="2053094522" sldId="281"/>
            <ac:picMk id="5" creationId="{00000000-0000-0000-0000-000000000000}"/>
          </ac:picMkLst>
        </pc:picChg>
        <pc:picChg chg="add mod">
          <ac:chgData name="Ida Hendricks" userId="a3f62c63-6d37-43c6-9874-088dd1f9fb56" providerId="ADAL" clId="{50F873A8-0906-47F3-8F1B-70C65612C4DC}" dt="2021-10-22T12:54:48.652" v="961" actId="1076"/>
          <ac:picMkLst>
            <pc:docMk/>
            <pc:sldMk cId="2053094522" sldId="281"/>
            <ac:picMk id="6" creationId="{0ADA5E2C-5628-4986-A716-3110ADCD431E}"/>
          </ac:picMkLst>
        </pc:picChg>
      </pc:sldChg>
      <pc:sldChg chg="modNotesTx">
        <pc:chgData name="Ida Hendricks" userId="a3f62c63-6d37-43c6-9874-088dd1f9fb56" providerId="ADAL" clId="{50F873A8-0906-47F3-8F1B-70C65612C4DC}" dt="2021-11-02T10:22:29.550" v="989" actId="20577"/>
        <pc:sldMkLst>
          <pc:docMk/>
          <pc:sldMk cId="4181568643" sldId="282"/>
        </pc:sldMkLst>
      </pc:sldChg>
      <pc:sldChg chg="delSp del mod delAnim">
        <pc:chgData name="Ida Hendricks" userId="a3f62c63-6d37-43c6-9874-088dd1f9fb56" providerId="ADAL" clId="{50F873A8-0906-47F3-8F1B-70C65612C4DC}" dt="2021-10-22T12:44:32.635" v="256" actId="47"/>
        <pc:sldMkLst>
          <pc:docMk/>
          <pc:sldMk cId="385526166" sldId="283"/>
        </pc:sldMkLst>
        <pc:picChg chg="del">
          <ac:chgData name="Ida Hendricks" userId="a3f62c63-6d37-43c6-9874-088dd1f9fb56" providerId="ADAL" clId="{50F873A8-0906-47F3-8F1B-70C65612C4DC}" dt="2021-10-22T12:44:19.640" v="253" actId="21"/>
          <ac:picMkLst>
            <pc:docMk/>
            <pc:sldMk cId="385526166" sldId="283"/>
            <ac:picMk id="7" creationId="{00000000-0000-0000-0000-000000000000}"/>
          </ac:picMkLst>
        </pc:picChg>
      </pc:sldChg>
      <pc:sldChg chg="del">
        <pc:chgData name="Ida Hendricks" userId="a3f62c63-6d37-43c6-9874-088dd1f9fb56" providerId="ADAL" clId="{50F873A8-0906-47F3-8F1B-70C65612C4DC}" dt="2021-10-22T12:44:38.668" v="257" actId="47"/>
        <pc:sldMkLst>
          <pc:docMk/>
          <pc:sldMk cId="3898157231" sldId="284"/>
        </pc:sldMkLst>
      </pc:sldChg>
      <pc:sldChg chg="addSp modSp mod modAnim">
        <pc:chgData name="Ida Hendricks" userId="a3f62c63-6d37-43c6-9874-088dd1f9fb56" providerId="ADAL" clId="{50F873A8-0906-47F3-8F1B-70C65612C4DC}" dt="2021-10-22T12:48:39.391" v="538" actId="1038"/>
        <pc:sldMkLst>
          <pc:docMk/>
          <pc:sldMk cId="757215693" sldId="290"/>
        </pc:sldMkLst>
        <pc:spChg chg="mod">
          <ac:chgData name="Ida Hendricks" userId="a3f62c63-6d37-43c6-9874-088dd1f9fb56" providerId="ADAL" clId="{50F873A8-0906-47F3-8F1B-70C65612C4DC}" dt="2021-10-22T12:48:39.391" v="538" actId="1038"/>
          <ac:spMkLst>
            <pc:docMk/>
            <pc:sldMk cId="757215693" sldId="290"/>
            <ac:spMk id="2" creationId="{00000000-0000-0000-0000-000000000000}"/>
          </ac:spMkLst>
        </pc:spChg>
        <pc:spChg chg="add mod">
          <ac:chgData name="Ida Hendricks" userId="a3f62c63-6d37-43c6-9874-088dd1f9fb56" providerId="ADAL" clId="{50F873A8-0906-47F3-8F1B-70C65612C4DC}" dt="2021-10-22T12:48:15.042" v="484" actId="255"/>
          <ac:spMkLst>
            <pc:docMk/>
            <pc:sldMk cId="757215693" sldId="290"/>
            <ac:spMk id="7" creationId="{F6C9AE32-0993-4894-9CCD-8D9F93FC42C4}"/>
          </ac:spMkLst>
        </pc:spChg>
      </pc:sldChg>
      <pc:sldChg chg="addSp delSp modSp mod">
        <pc:chgData name="Ida Hendricks" userId="a3f62c63-6d37-43c6-9874-088dd1f9fb56" providerId="ADAL" clId="{50F873A8-0906-47F3-8F1B-70C65612C4DC}" dt="2021-10-22T12:53:53.535" v="951" actId="14100"/>
        <pc:sldMkLst>
          <pc:docMk/>
          <pc:sldMk cId="1189897517" sldId="298"/>
        </pc:sldMkLst>
        <pc:spChg chg="mod">
          <ac:chgData name="Ida Hendricks" userId="a3f62c63-6d37-43c6-9874-088dd1f9fb56" providerId="ADAL" clId="{50F873A8-0906-47F3-8F1B-70C65612C4DC}" dt="2021-10-22T12:53:53.535" v="951" actId="14100"/>
          <ac:spMkLst>
            <pc:docMk/>
            <pc:sldMk cId="1189897517" sldId="298"/>
            <ac:spMk id="3" creationId="{00000000-0000-0000-0000-000000000000}"/>
          </ac:spMkLst>
        </pc:spChg>
        <pc:picChg chg="add mod">
          <ac:chgData name="Ida Hendricks" userId="a3f62c63-6d37-43c6-9874-088dd1f9fb56" providerId="ADAL" clId="{50F873A8-0906-47F3-8F1B-70C65612C4DC}" dt="2021-10-22T12:51:30.461" v="646" actId="14100"/>
          <ac:picMkLst>
            <pc:docMk/>
            <pc:sldMk cId="1189897517" sldId="298"/>
            <ac:picMk id="4" creationId="{C64FA1AE-6FDF-4C0B-8F6D-FC277C1829D8}"/>
          </ac:picMkLst>
        </pc:picChg>
        <pc:picChg chg="del">
          <ac:chgData name="Ida Hendricks" userId="a3f62c63-6d37-43c6-9874-088dd1f9fb56" providerId="ADAL" clId="{50F873A8-0906-47F3-8F1B-70C65612C4DC}" dt="2021-10-22T12:51:05.399" v="640" actId="478"/>
          <ac:picMkLst>
            <pc:docMk/>
            <pc:sldMk cId="1189897517" sldId="298"/>
            <ac:picMk id="5" creationId="{0E9FD3F2-D6D8-4AD6-8A60-E39519E6BE7A}"/>
          </ac:picMkLst>
        </pc:picChg>
      </pc:sldChg>
      <pc:sldChg chg="modSp mod">
        <pc:chgData name="Ida Hendricks" userId="a3f62c63-6d37-43c6-9874-088dd1f9fb56" providerId="ADAL" clId="{50F873A8-0906-47F3-8F1B-70C65612C4DC}" dt="2021-10-22T12:48:27.555" v="503" actId="1038"/>
        <pc:sldMkLst>
          <pc:docMk/>
          <pc:sldMk cId="652491406" sldId="299"/>
        </pc:sldMkLst>
        <pc:spChg chg="mod">
          <ac:chgData name="Ida Hendricks" userId="a3f62c63-6d37-43c6-9874-088dd1f9fb56" providerId="ADAL" clId="{50F873A8-0906-47F3-8F1B-70C65612C4DC}" dt="2021-10-22T12:48:27.555" v="503" actId="1038"/>
          <ac:spMkLst>
            <pc:docMk/>
            <pc:sldMk cId="652491406" sldId="299"/>
            <ac:spMk id="2" creationId="{00000000-0000-0000-0000-000000000000}"/>
          </ac:spMkLst>
        </pc:spChg>
        <pc:spChg chg="mod">
          <ac:chgData name="Ida Hendricks" userId="a3f62c63-6d37-43c6-9874-088dd1f9fb56" providerId="ADAL" clId="{50F873A8-0906-47F3-8F1B-70C65612C4DC}" dt="2021-10-22T12:47:46.224" v="393" actId="120"/>
          <ac:spMkLst>
            <pc:docMk/>
            <pc:sldMk cId="652491406" sldId="299"/>
            <ac:spMk id="5" creationId="{190FD243-1531-4686-ABEE-A45BBEAED399}"/>
          </ac:spMkLst>
        </pc:spChg>
      </pc:sldChg>
      <pc:sldChg chg="del">
        <pc:chgData name="Ida Hendricks" userId="a3f62c63-6d37-43c6-9874-088dd1f9fb56" providerId="ADAL" clId="{50F873A8-0906-47F3-8F1B-70C65612C4DC}" dt="2021-10-22T12:45:54.484" v="260" actId="47"/>
        <pc:sldMkLst>
          <pc:docMk/>
          <pc:sldMk cId="1923080869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2A308-CF1A-4B12-A842-2D6B0F324906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7D5F1-2642-41B7-B72B-F58FDC980CC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78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509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4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1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1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48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128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839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7D5F1-2642-41B7-B72B-F58FDC980CC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65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54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41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66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9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317500" y="1825625"/>
            <a:ext cx="5461000" cy="4486274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956300" y="1825625"/>
            <a:ext cx="5829300" cy="448627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7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588" y="365125"/>
            <a:ext cx="9993312" cy="1169987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82588" y="1681163"/>
            <a:ext cx="5535612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69888" y="2505074"/>
            <a:ext cx="5561012" cy="3832225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613400" cy="823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613400" cy="383222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07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1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85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0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60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75B843"/>
          </a:solidFill>
          <a:ln>
            <a:solidFill>
              <a:srgbClr val="75B8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17500" y="288925"/>
            <a:ext cx="9944100" cy="135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GB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17500" y="1803401"/>
            <a:ext cx="11430000" cy="4305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429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69D0-972B-4973-A66E-9C7E6E44A1FA}" type="datetimeFigureOut">
              <a:rPr lang="en-GB" smtClean="0"/>
              <a:t>02/11/2021</a:t>
            </a:fld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042400" y="6483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8AA2D-7E2C-41B8-8C6B-E58D43E3FCD2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900" y="122093"/>
            <a:ext cx="1660869" cy="15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4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400" kern="1200" dirty="0">
          <a:solidFill>
            <a:srgbClr val="91C46E"/>
          </a:solidFill>
          <a:latin typeface="Museo Sans Rounded 900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Sans Rounded 700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Sans Rounded 300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d&#10;&#10;Automatisch gegenereerde beschrijving">
            <a:extLst>
              <a:ext uri="{FF2B5EF4-FFF2-40B4-BE49-F238E27FC236}">
                <a16:creationId xmlns:a16="http://schemas.microsoft.com/office/drawing/2014/main" id="{6EA89691-3366-4552-BEC2-1DD86643A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 b="23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nl-NL" sz="115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LESSEN</a:t>
            </a:r>
            <a:endParaRPr lang="en-GB" sz="11500" dirty="0">
              <a:ln w="22225">
                <a:solidFill>
                  <a:schemeClr val="tx1"/>
                </a:solidFill>
                <a:miter lim="800000"/>
              </a:ln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965200" y="4572002"/>
            <a:ext cx="10261600" cy="1202995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Stap voor stap zaaien en opkweken van bladgewassen en kruiden met GrowWizzKid</a:t>
            </a:r>
          </a:p>
        </p:txBody>
      </p:sp>
    </p:spTree>
    <p:extLst>
      <p:ext uri="{BB962C8B-B14F-4D97-AF65-F5344CB8AC3E}">
        <p14:creationId xmlns:p14="http://schemas.microsoft.com/office/powerpoint/2010/main" val="2150609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1803401"/>
            <a:ext cx="5114309" cy="42693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Probeer één zaadje per vakje te krijgen door ze op de vochtige losse grond in de zaaitray te leggen.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LET OP: dit is een heel lastig karwei met kleine zaadjes. Als er per ongeluk meer zaadjes in een vakje komen is dit niet erg.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64FA1AE-6FDF-4C0B-8F6D-FC277C182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10655" y="1027276"/>
            <a:ext cx="4269371" cy="60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54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WEET WAT JE GEZAAID HEBT!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3027679"/>
            <a:ext cx="5139403" cy="265044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Schrijf op een stickertje of stekertje welke zaadjes je gezaaid hebt en plaats deze in de tray. </a:t>
            </a:r>
          </a:p>
          <a:p>
            <a:pPr marL="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Steek 1 stekertje per rij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DA5E2C-5628-4986-A716-3110ADCD4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26536" y="1454444"/>
            <a:ext cx="3860395" cy="54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BROEIKASTJE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1" y="1766048"/>
            <a:ext cx="5414560" cy="44544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Dek de zaaitray af met een laag plastic. Zorg dat het goed afsluit.</a:t>
            </a: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Als de zaadjes de grond in zijn gegaan worden ze afgedekt met plastic. 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 creëren we een broeikas effect. Onder het plastic blijft de grond vochtig. </a:t>
            </a: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1B11E4-88CA-4060-992B-3A76E915D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00438" y="1176754"/>
            <a:ext cx="4129183" cy="583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PLAATSEN IN GROWWIZZKID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9517" y="2199641"/>
            <a:ext cx="5896484" cy="35650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Plaats 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– afgedekt met plastic - op één laag in GrowWizzKid. </a:t>
            </a:r>
          </a:p>
          <a:p>
            <a:pPr marL="0" indent="0" algn="ctr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Zorg er nu voor dat de laag in hoogte verstelt wordt, zodat de lampen ongeveer 20 cm boven 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hangen.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7DD85C2-220E-4E1A-AC22-8CF6300B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93" y="1720862"/>
            <a:ext cx="3198793" cy="45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2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INSTELLINGEN GROWWIZZKID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2468880"/>
            <a:ext cx="11468100" cy="3870960"/>
          </a:xfrm>
        </p:spPr>
        <p:txBody>
          <a:bodyPr>
            <a:norm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Controleer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tijdklok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op 17 of 18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uur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‘AAN’ is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ingesteld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Zet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lampen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van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laag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waar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trays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zijn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geplaatst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Noteer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datum van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en wat je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gezaaid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hebt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volg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het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groeiproces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811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INSTELLINGEN GROWWIZZKID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1" y="2635624"/>
            <a:ext cx="4917888" cy="3473077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Instellen tijdklok: Je wilt GrowWizzKid 18 uur laten branden. Door de grijze pinnetjes in te klikken, zet je de lampen uit.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95" y="1877124"/>
            <a:ext cx="4168605" cy="38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68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hand&#10;&#10;Automatisch gegenereerde beschrijving">
            <a:extLst>
              <a:ext uri="{FF2B5EF4-FFF2-40B4-BE49-F238E27FC236}">
                <a16:creationId xmlns:a16="http://schemas.microsoft.com/office/drawing/2014/main" id="{990BB57B-74D9-4362-950F-EAD440C6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5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970E365-02AD-400D-B55F-3945FE95B413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LED IT GROW!</a:t>
            </a:r>
            <a:endParaRPr lang="en-US" sz="6600" dirty="0"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64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66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Zaadjes van bladgewassen en kruiden</a:t>
            </a: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8DF5F15-61FD-4B0D-8FC8-7E6D63838B42}"/>
              </a:ext>
            </a:extLst>
          </p:cNvPr>
          <p:cNvSpPr txBox="1"/>
          <p:nvPr/>
        </p:nvSpPr>
        <p:spPr>
          <a:xfrm>
            <a:off x="4914900" y="3997960"/>
            <a:ext cx="69011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Zaadjes van bladgewassen en kruiden zijn vaak heel erg klein. Ze wegen bijna niets en kunnen verschillend van kleur zijn.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0E55B7-3F5F-4ED9-AF35-E1F504A6D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3314700"/>
            <a:ext cx="4011023" cy="26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3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447" y="446088"/>
            <a:ext cx="9944100" cy="1357313"/>
          </a:xfrm>
        </p:spPr>
        <p:txBody>
          <a:bodyPr/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en-GB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29006" y="1717917"/>
            <a:ext cx="5158740" cy="15189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 de GrowWizzKid-materialen</a:t>
            </a:r>
          </a:p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wordt ook aarde geleverd.</a:t>
            </a:r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6639"/>
            <a:ext cx="3927394" cy="369232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25AC8B-6AE1-49E0-A00C-89DD60D6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63" y="2834321"/>
            <a:ext cx="6446401" cy="32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9542" y="336314"/>
            <a:ext cx="9944100" cy="1357313"/>
          </a:xfrm>
        </p:spPr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8117" y="2095471"/>
            <a:ext cx="3810363" cy="21183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 de GrowWizzKid-materialen horen ook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262" y="426484"/>
            <a:ext cx="5049795" cy="378734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90FD243-1531-4686-ABEE-A45BBEAED399}"/>
              </a:ext>
            </a:extLst>
          </p:cNvPr>
          <p:cNvSpPr txBox="1"/>
          <p:nvPr/>
        </p:nvSpPr>
        <p:spPr>
          <a:xfrm>
            <a:off x="4509942" y="4469426"/>
            <a:ext cx="57589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Deze zaaitray of een andere tray met de kleinste gaatjes die erop lijkt</a:t>
            </a:r>
          </a:p>
        </p:txBody>
      </p:sp>
      <p:sp>
        <p:nvSpPr>
          <p:cNvPr id="4" name="Pijl: U-vormig 3">
            <a:extLst>
              <a:ext uri="{FF2B5EF4-FFF2-40B4-BE49-F238E27FC236}">
                <a16:creationId xmlns:a16="http://schemas.microsoft.com/office/drawing/2014/main" id="{869DB54F-CDDF-4A7D-A92E-A0107A41017F}"/>
              </a:ext>
            </a:extLst>
          </p:cNvPr>
          <p:cNvSpPr/>
          <p:nvPr/>
        </p:nvSpPr>
        <p:spPr>
          <a:xfrm rot="16200000">
            <a:off x="3308062" y="3649950"/>
            <a:ext cx="1442720" cy="1127760"/>
          </a:xfrm>
          <a:prstGeom prst="uturnArrow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6C9AE32-0993-4894-9CCD-8D9F93FC42C4}"/>
              </a:ext>
            </a:extLst>
          </p:cNvPr>
          <p:cNvSpPr txBox="1"/>
          <p:nvPr/>
        </p:nvSpPr>
        <p:spPr>
          <a:xfrm>
            <a:off x="447675" y="3888464"/>
            <a:ext cx="2343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Bij kleine zaadjes zoals bij de meeste bladgewassen en kruiden start je met de </a:t>
            </a:r>
            <a:r>
              <a:rPr lang="nl-NL" sz="2000" dirty="0" err="1"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72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5267" y="336314"/>
            <a:ext cx="9944100" cy="1357313"/>
          </a:xfrm>
        </p:spPr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8117" y="2095471"/>
            <a:ext cx="3810363" cy="21183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 de GrowWizzKid-materialen horen ook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opkweektrays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opkweektray heeft grotere vakjes dan de zaaitray.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90FD243-1531-4686-ABEE-A45BBEAED399}"/>
              </a:ext>
            </a:extLst>
          </p:cNvPr>
          <p:cNvSpPr txBox="1"/>
          <p:nvPr/>
        </p:nvSpPr>
        <p:spPr>
          <a:xfrm>
            <a:off x="4552950" y="4621826"/>
            <a:ext cx="7105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Bij kleine zaadjes zoals bij de meeste bladgewassen en kruiden start je met de </a:t>
            </a:r>
            <a:r>
              <a:rPr lang="nl-NL" sz="2800" dirty="0" err="1"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4048610-5199-4090-AEA3-3F0151B29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941" y="281232"/>
            <a:ext cx="5515075" cy="39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207533"/>
            <a:ext cx="9944100" cy="1357313"/>
          </a:xfrm>
        </p:spPr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en-GB" sz="6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6270" y="2023407"/>
            <a:ext cx="4188460" cy="4305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Bij de GrowWizzKid-materialen</a:t>
            </a: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hoort ook een vochtmeter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6E32E4B-74F2-4D8E-95B1-0437BC320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527708"/>
            <a:ext cx="5247290" cy="53918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9A69BB-670E-45E0-91BD-9FA98B869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45" y="1142999"/>
            <a:ext cx="2848850" cy="47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1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7500" y="288925"/>
            <a:ext cx="3878580" cy="1357313"/>
          </a:xfrm>
        </p:spPr>
        <p:txBody>
          <a:bodyPr/>
          <a:lstStyle/>
          <a:p>
            <a:pPr algn="ctr"/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ZAAIEN</a:t>
            </a: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Materialen om zelf nog te verzorgen:</a:t>
            </a:r>
          </a:p>
          <a:p>
            <a:pPr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Emmer</a:t>
            </a:r>
          </a:p>
          <a:p>
            <a:pPr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Rol plastic of vershoudfolie</a:t>
            </a:r>
          </a:p>
          <a:p>
            <a:pPr>
              <a:buFontTx/>
              <a:buChar char="-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Stekers of stickers om de plantjes aan te duiden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131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320" y="2210078"/>
            <a:ext cx="3264020" cy="27223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GROND AANMAKEN</a:t>
            </a:r>
            <a:endParaRPr lang="en-GB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500" y="1940560"/>
            <a:ext cx="7830820" cy="4554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1. Vul een emmer met wat GrowWizzKid grond.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2. Voeg steeds een beetje water toe.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3. Meng door elkaar. De grond wordt donkerder van kleur. </a:t>
            </a:r>
          </a:p>
          <a:p>
            <a:pPr marL="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 Controleer met de vochtmeter of de grond vochtig is. Niet te nat en niet te droog.</a:t>
            </a:r>
          </a:p>
          <a:p>
            <a:pPr marL="0" indent="0" algn="ctr">
              <a:buNone/>
            </a:pPr>
            <a:b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Je kunt deze grond nu gebruiken om de tray mee te vullen.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59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ZAAITRAYS</a:t>
            </a:r>
            <a:endParaRPr lang="en-GB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7499" y="2325107"/>
            <a:ext cx="6233425" cy="3783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1. Vul de zaaitray(s) met grond en druk deze grond een beetje aan. </a:t>
            </a:r>
          </a:p>
          <a:p>
            <a:pPr marL="0" indent="0"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2. Vul alleen de vakjes die nodig zijn voor de zaaisels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FEB2923D-9760-4363-8AC2-003A56BD4953">
            <a:extLst>
              <a:ext uri="{FF2B5EF4-FFF2-40B4-BE49-F238E27FC236}">
                <a16:creationId xmlns:a16="http://schemas.microsoft.com/office/drawing/2014/main" id="{9A6F50F0-3CED-4335-81B4-CC51933F8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0295" y="1718202"/>
            <a:ext cx="3783593" cy="49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4049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70b414ec-0c2d-4318-8d15-cf90c2892e3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4F7CFD9EF582489DEE5D8647EFA69F" ma:contentTypeVersion="14" ma:contentTypeDescription="Een nieuw document maken." ma:contentTypeScope="" ma:versionID="4d81c85a1b8113d5b431ac4d332454af">
  <xsd:schema xmlns:xsd="http://www.w3.org/2001/XMLSchema" xmlns:xs="http://www.w3.org/2001/XMLSchema" xmlns:p="http://schemas.microsoft.com/office/2006/metadata/properties" xmlns:ns2="70b414ec-0c2d-4318-8d15-cf90c2892e36" xmlns:ns3="4d2cbd13-00ff-45cd-85be-12234e4df412" targetNamespace="http://schemas.microsoft.com/office/2006/metadata/properties" ma:root="true" ma:fieldsID="cd128c0769e108efde94315505534fe2" ns2:_="" ns3:_="">
    <xsd:import namespace="70b414ec-0c2d-4318-8d15-cf90c2892e36"/>
    <xsd:import namespace="4d2cbd13-00ff-45cd-85be-12234e4df4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datum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414ec-0c2d-4318-8d15-cf90c2892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20" nillable="true" ma:displayName="datum" ma:format="DateOnly" ma:internalName="datum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cbd13-00ff-45cd-85be-12234e4df41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9923F1-49D0-43A0-A70B-12A3E4B6EAC7}">
  <ds:schemaRefs>
    <ds:schemaRef ds:uri="http://schemas.microsoft.com/office/2006/metadata/properties"/>
    <ds:schemaRef ds:uri="http://schemas.microsoft.com/office/infopath/2007/PartnerControls"/>
    <ds:schemaRef ds:uri="70b414ec-0c2d-4318-8d15-cf90c2892e36"/>
  </ds:schemaRefs>
</ds:datastoreItem>
</file>

<file path=customXml/itemProps2.xml><?xml version="1.0" encoding="utf-8"?>
<ds:datastoreItem xmlns:ds="http://schemas.openxmlformats.org/officeDocument/2006/customXml" ds:itemID="{D8EDE8CD-BC4B-4379-AFEE-7ACCEEE5B6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b414ec-0c2d-4318-8d15-cf90c2892e36"/>
    <ds:schemaRef ds:uri="4d2cbd13-00ff-45cd-85be-12234e4df4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22B2B3-4702-4C21-98C0-928723FE68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500</Words>
  <Application>Microsoft Office PowerPoint</Application>
  <PresentationFormat>Breedbeeld</PresentationFormat>
  <Paragraphs>66</Paragraphs>
  <Slides>16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Museo Sans Rounded 300</vt:lpstr>
      <vt:lpstr>Museo Sans Rounded 700</vt:lpstr>
      <vt:lpstr>Museo Sans Rounded 900</vt:lpstr>
      <vt:lpstr>Kantoorthema</vt:lpstr>
      <vt:lpstr>LESSEN</vt:lpstr>
      <vt:lpstr>Zaadjes van bladgewassen en kruiden</vt:lpstr>
      <vt:lpstr>ZAAIEN</vt:lpstr>
      <vt:lpstr>ZAAIEN</vt:lpstr>
      <vt:lpstr>ZAAIEN</vt:lpstr>
      <vt:lpstr>ZAAIEN</vt:lpstr>
      <vt:lpstr>ZAAIEN</vt:lpstr>
      <vt:lpstr>GROND AANMAKEN</vt:lpstr>
      <vt:lpstr>ZAAITRAYS</vt:lpstr>
      <vt:lpstr>ZAAIEN</vt:lpstr>
      <vt:lpstr>WEET WAT JE GEZAAID HEBT!</vt:lpstr>
      <vt:lpstr>BROEIKASTJE</vt:lpstr>
      <vt:lpstr>PLAATSEN IN GROWWIZZKID</vt:lpstr>
      <vt:lpstr>INSTELLINGEN GROWWIZZKID</vt:lpstr>
      <vt:lpstr>INSTELLINGEN GROWWIZZKID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LESSEN</dc:title>
  <dc:creator>juliette lepez</dc:creator>
  <cp:lastModifiedBy>Ida Hendricks</cp:lastModifiedBy>
  <cp:revision>3</cp:revision>
  <dcterms:created xsi:type="dcterms:W3CDTF">2020-12-22T16:27:47Z</dcterms:created>
  <dcterms:modified xsi:type="dcterms:W3CDTF">2021-11-02T10:22:34Z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0x010100FE4F7CFD9EF582489DEE5D8647EFA69F</vt:lpwstr>
  </property>
</Properties>
</file>