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301" r:id="rId6"/>
    <p:sldId id="278" r:id="rId7"/>
    <p:sldId id="292" r:id="rId8"/>
    <p:sldId id="279" r:id="rId9"/>
    <p:sldId id="298" r:id="rId10"/>
    <p:sldId id="281" r:id="rId11"/>
    <p:sldId id="264" r:id="rId12"/>
    <p:sldId id="265" r:id="rId13"/>
    <p:sldId id="303" r:id="rId14"/>
    <p:sldId id="267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8151" autoAdjust="0"/>
  </p:normalViewPr>
  <p:slideViewPr>
    <p:cSldViewPr snapToGrid="0">
      <p:cViewPr varScale="1">
        <p:scale>
          <a:sx n="100" d="100"/>
          <a:sy n="100" d="100"/>
        </p:scale>
        <p:origin x="81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a Hendricks" userId="a3f62c63-6d37-43c6-9874-088dd1f9fb56" providerId="ADAL" clId="{3AC7B796-832C-4218-84C0-4B01E97104D0}"/>
    <pc:docChg chg="modSld">
      <pc:chgData name="Ida Hendricks" userId="a3f62c63-6d37-43c6-9874-088dd1f9fb56" providerId="ADAL" clId="{3AC7B796-832C-4218-84C0-4B01E97104D0}" dt="2021-11-02T10:23:24.419" v="2" actId="20577"/>
      <pc:docMkLst>
        <pc:docMk/>
      </pc:docMkLst>
      <pc:sldChg chg="modNotesTx">
        <pc:chgData name="Ida Hendricks" userId="a3f62c63-6d37-43c6-9874-088dd1f9fb56" providerId="ADAL" clId="{3AC7B796-832C-4218-84C0-4B01E97104D0}" dt="2021-11-02T10:23:03.313" v="0" actId="20577"/>
        <pc:sldMkLst>
          <pc:docMk/>
          <pc:sldMk cId="1112050618" sldId="264"/>
        </pc:sldMkLst>
      </pc:sldChg>
      <pc:sldChg chg="modNotesTx">
        <pc:chgData name="Ida Hendricks" userId="a3f62c63-6d37-43c6-9874-088dd1f9fb56" providerId="ADAL" clId="{3AC7B796-832C-4218-84C0-4B01E97104D0}" dt="2021-11-02T10:23:15.267" v="1" actId="20577"/>
        <pc:sldMkLst>
          <pc:docMk/>
          <pc:sldMk cId="3287042644" sldId="265"/>
        </pc:sldMkLst>
      </pc:sldChg>
      <pc:sldChg chg="modNotesTx">
        <pc:chgData name="Ida Hendricks" userId="a3f62c63-6d37-43c6-9874-088dd1f9fb56" providerId="ADAL" clId="{3AC7B796-832C-4218-84C0-4B01E97104D0}" dt="2021-11-02T10:23:24.419" v="2" actId="20577"/>
        <pc:sldMkLst>
          <pc:docMk/>
          <pc:sldMk cId="2708113033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2A308-CF1A-4B12-A842-2D6B0F324906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7D5F1-2642-41B7-B72B-F58FDC980CC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78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50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570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81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18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54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128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839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54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41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66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39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17500" y="1825625"/>
            <a:ext cx="5461000" cy="4486274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956300" y="1825625"/>
            <a:ext cx="5829300" cy="448627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27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588" y="365125"/>
            <a:ext cx="9993312" cy="1169987"/>
          </a:xfrm>
        </p:spPr>
        <p:txBody>
          <a:bodyPr/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82588" y="1681163"/>
            <a:ext cx="5535612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69888" y="2505074"/>
            <a:ext cx="5561012" cy="3832225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13400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3400" cy="383222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07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21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5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40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60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6464300"/>
            <a:ext cx="12192000" cy="393700"/>
          </a:xfrm>
          <a:prstGeom prst="rect">
            <a:avLst/>
          </a:prstGeom>
          <a:solidFill>
            <a:srgbClr val="75B843"/>
          </a:solidFill>
          <a:ln>
            <a:solidFill>
              <a:srgbClr val="75B8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17500" y="288925"/>
            <a:ext cx="9944100" cy="135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17500" y="1803401"/>
            <a:ext cx="11430000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42900" y="648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042400" y="648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900" y="122093"/>
            <a:ext cx="1660869" cy="15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4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400" kern="1200" dirty="0">
          <a:solidFill>
            <a:srgbClr val="91C46E"/>
          </a:solidFill>
          <a:latin typeface="Museo Sans Rounded 9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seo Sans Rounded 700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seo Sans Rounded 300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seo Sans Rounded 300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Rounded 300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Rounded 300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lad&#10;&#10;Automatisch gegenereerde beschrijving">
            <a:extLst>
              <a:ext uri="{FF2B5EF4-FFF2-40B4-BE49-F238E27FC236}">
                <a16:creationId xmlns:a16="http://schemas.microsoft.com/office/drawing/2014/main" id="{6EA89691-3366-4552-BEC2-1DD86643A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" b="23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nl-NL" sz="115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LESSEN</a:t>
            </a:r>
            <a:endParaRPr lang="en-GB" sz="11500" dirty="0">
              <a:ln w="22225">
                <a:solidFill>
                  <a:schemeClr val="tx1"/>
                </a:solidFill>
                <a:miter lim="800000"/>
              </a:ln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Stap voor stap zaaien en opkweken van kruiden en bladgewassen GrowWizzKid</a:t>
            </a:r>
          </a:p>
        </p:txBody>
      </p:sp>
    </p:spTree>
    <p:extLst>
      <p:ext uri="{BB962C8B-B14F-4D97-AF65-F5344CB8AC3E}">
        <p14:creationId xmlns:p14="http://schemas.microsoft.com/office/powerpoint/2010/main" val="2150609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3D1B9-F44F-47D0-8499-5218135F6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 8: LAMPEN AAN</a:t>
            </a:r>
            <a:endParaRPr lang="nl-NL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F46D099-DAE3-4A9E-AA65-4CB79206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1" y="2635624"/>
            <a:ext cx="4917888" cy="1793501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Zet de lampen AAN van de laag die moet branden.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Controleer het aantal uren van de tijdklok.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369CC5-DE02-4C9B-9023-869DB517B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95" y="1877124"/>
            <a:ext cx="4168605" cy="382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7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 9: AFSTAND LAMP - ZAAISEL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75075" y="2335530"/>
            <a:ext cx="5549900" cy="1357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Draai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teeltlaag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naar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juiste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afstand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20cm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boven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zaaisel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Afbeelding met persoon, binnen, vloer, meisje&#10;&#10;Automatisch gegenereerde beschrijving">
            <a:extLst>
              <a:ext uri="{FF2B5EF4-FFF2-40B4-BE49-F238E27FC236}">
                <a16:creationId xmlns:a16="http://schemas.microsoft.com/office/drawing/2014/main" id="{C57180D4-D6F4-4784-BD74-0623476E9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292075"/>
            <a:ext cx="3299057" cy="4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1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hand&#10;&#10;Automatisch gegenereerde beschrijving">
            <a:extLst>
              <a:ext uri="{FF2B5EF4-FFF2-40B4-BE49-F238E27FC236}">
                <a16:creationId xmlns:a16="http://schemas.microsoft.com/office/drawing/2014/main" id="{990BB57B-74D9-4362-950F-EAD440C66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 b="5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970E365-02AD-400D-B55F-3945FE95B413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LED IT GROW!</a:t>
            </a:r>
            <a:endParaRPr lang="en-US" sz="6600" dirty="0"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64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66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Groene bladgewassen en kruiden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2DAFDB8-8A63-4D89-B18C-530965880FD2}"/>
              </a:ext>
            </a:extLst>
          </p:cNvPr>
          <p:cNvSpPr txBox="1"/>
          <p:nvPr/>
        </p:nvSpPr>
        <p:spPr>
          <a:xfrm>
            <a:off x="171450" y="4381499"/>
            <a:ext cx="115576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Peterselie, Basilicum, Koriander, Sla, Paksoi, Veldsla, Rucola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20" y="2210078"/>
            <a:ext cx="3264020" cy="27223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 1: GROND AANMAKEN</a:t>
            </a:r>
            <a:endParaRPr lang="en-GB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500" y="2235836"/>
            <a:ext cx="7830820" cy="2574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1. Vul een emmer met wat GrowWizzKid grond.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2. Voeg steeds een beetje water toe.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3. Meng door elkaar. 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4. De grond wordt donkerder van kleur. </a:t>
            </a:r>
          </a:p>
        </p:txBody>
      </p:sp>
    </p:spTree>
    <p:extLst>
      <p:ext uri="{BB962C8B-B14F-4D97-AF65-F5344CB8AC3E}">
        <p14:creationId xmlns:p14="http://schemas.microsoft.com/office/powerpoint/2010/main" val="75159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500" y="207533"/>
            <a:ext cx="9944100" cy="1357313"/>
          </a:xfrm>
        </p:spPr>
        <p:txBody>
          <a:bodyPr>
            <a:normAutofit fontScale="90000"/>
          </a:bodyPr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 2: VOCHT CONTROLE</a:t>
            </a:r>
            <a:endParaRPr lang="en-GB" sz="66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423846-8179-4026-B5A5-CE75CC500F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2" t="9584" r="6354"/>
          <a:stretch/>
        </p:blipFill>
        <p:spPr>
          <a:xfrm>
            <a:off x="6276975" y="1209570"/>
            <a:ext cx="3657600" cy="5210279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FDAAC01-65F3-45E8-A266-F4D34D455799}"/>
              </a:ext>
            </a:extLst>
          </p:cNvPr>
          <p:cNvSpPr txBox="1">
            <a:spLocks/>
          </p:cNvSpPr>
          <p:nvPr/>
        </p:nvSpPr>
        <p:spPr>
          <a:xfrm>
            <a:off x="317500" y="2235835"/>
            <a:ext cx="5483225" cy="3412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seo Sans Rounded 700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seo Sans Rounded 300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seo Sans Rounded 300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Rounded 300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seo Sans Rounded 300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Meet met de vochtmeter of de grond vochtig genoeg 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Pijltje wijst in het midden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Instelling meter is ‘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moist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cxnSp>
        <p:nvCxnSpPr>
          <p:cNvPr id="14" name="Verbindingslijn: gebogen 13">
            <a:extLst>
              <a:ext uri="{FF2B5EF4-FFF2-40B4-BE49-F238E27FC236}">
                <a16:creationId xmlns:a16="http://schemas.microsoft.com/office/drawing/2014/main" id="{3BF5B0E9-DB38-42B5-88AE-D10AF445477F}"/>
              </a:ext>
            </a:extLst>
          </p:cNvPr>
          <p:cNvCxnSpPr/>
          <p:nvPr/>
        </p:nvCxnSpPr>
        <p:spPr>
          <a:xfrm flipV="1">
            <a:off x="4200525" y="2886075"/>
            <a:ext cx="3743325" cy="1647825"/>
          </a:xfrm>
          <a:prstGeom prst="bentConnector3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Verbindingslijn: gebogen 14">
            <a:extLst>
              <a:ext uri="{FF2B5EF4-FFF2-40B4-BE49-F238E27FC236}">
                <a16:creationId xmlns:a16="http://schemas.microsoft.com/office/drawing/2014/main" id="{56254A12-B0C3-4A14-970D-4CDA9D7DBAE6}"/>
              </a:ext>
            </a:extLst>
          </p:cNvPr>
          <p:cNvCxnSpPr>
            <a:cxnSpLocks/>
          </p:cNvCxnSpPr>
          <p:nvPr/>
        </p:nvCxnSpPr>
        <p:spPr>
          <a:xfrm>
            <a:off x="4352925" y="5419726"/>
            <a:ext cx="3190875" cy="228598"/>
          </a:xfrm>
          <a:prstGeom prst="bentConnector3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 3: VAKJES VULLEN</a:t>
            </a:r>
            <a:endParaRPr lang="en-GB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500" y="2273968"/>
            <a:ext cx="5229057" cy="3834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1. Vul een aantal vakjes om te zaaien van de zaaitray met grond 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2. Druk de grond een beetje aan</a:t>
            </a: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LET OP: alleen die vakjes vullen waar je wilt zaaien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45A4C2F-948D-4C49-BDFF-4C0E48BF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72094" y="1394230"/>
            <a:ext cx="3520189" cy="497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04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 4: ZAAIEN</a:t>
            </a:r>
            <a:endParaRPr lang="en-GB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7025" y="2489202"/>
            <a:ext cx="5434371" cy="331698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Probeer één zaadje per vakje in de zaaitray te krijgen.</a:t>
            </a:r>
          </a:p>
          <a:p>
            <a:pPr marL="514350" indent="-514350">
              <a:buAutoNum type="arabicPeriod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LET OP: bij hele kleine zaadjes is dit moeilijk. Als dit er 3 of 4 zaadjes per vakje zijn, is dit niet erg.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F15702-15C7-4EF9-B259-67D0B5D22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075712" y="1167151"/>
            <a:ext cx="3843704" cy="54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97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499" y="288925"/>
            <a:ext cx="10055225" cy="1357313"/>
          </a:xfrm>
        </p:spPr>
        <p:txBody>
          <a:bodyPr>
            <a:noAutofit/>
          </a:bodyPr>
          <a:lstStyle/>
          <a:p>
            <a:r>
              <a:rPr lang="nl-NL" sz="53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 5: WAT HEB JE GEZAAID?</a:t>
            </a:r>
            <a:endParaRPr lang="en-GB" sz="5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500" y="3027680"/>
            <a:ext cx="5139403" cy="1687196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Schrijf op een stickertje of stekertje wat je gezaaid hebt en plaats deze bij een (rij van) vakje(s)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B04688-28F9-458A-AA0A-AE64484B8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00121" y="1133940"/>
            <a:ext cx="4277632" cy="6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9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 6: BROEIKASTJE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7976" y="2661398"/>
            <a:ext cx="5274678" cy="2030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Dek het geheel af met een laag plastic. Zorg dat het goed afsluit.</a:t>
            </a:r>
          </a:p>
          <a:p>
            <a:pPr marL="0" indent="0" algn="ctr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28A656-C113-40A1-B074-5BD17017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00438" y="1176754"/>
            <a:ext cx="4129183" cy="58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0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499" y="288925"/>
            <a:ext cx="10055225" cy="1357313"/>
          </a:xfrm>
        </p:spPr>
        <p:txBody>
          <a:bodyPr>
            <a:noAutofit/>
          </a:bodyPr>
          <a:lstStyle/>
          <a:p>
            <a:r>
              <a:rPr lang="nl-NL" sz="48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 7: PLAATS IN GROWWIZZKID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9517" y="2199641"/>
            <a:ext cx="6163184" cy="1648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Plaats het geheel – afgedekt met plastic - op een laag in de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GrowWizzKid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67934C-0B29-462D-B7B1-0CC19EE9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1" y="1917603"/>
            <a:ext cx="5505450" cy="41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426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70b414ec-0c2d-4318-8d15-cf90c2892e3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4F7CFD9EF582489DEE5D8647EFA69F" ma:contentTypeVersion="14" ma:contentTypeDescription="Een nieuw document maken." ma:contentTypeScope="" ma:versionID="4d81c85a1b8113d5b431ac4d332454af">
  <xsd:schema xmlns:xsd="http://www.w3.org/2001/XMLSchema" xmlns:xs="http://www.w3.org/2001/XMLSchema" xmlns:p="http://schemas.microsoft.com/office/2006/metadata/properties" xmlns:ns2="70b414ec-0c2d-4318-8d15-cf90c2892e36" xmlns:ns3="4d2cbd13-00ff-45cd-85be-12234e4df412" targetNamespace="http://schemas.microsoft.com/office/2006/metadata/properties" ma:root="true" ma:fieldsID="cd128c0769e108efde94315505534fe2" ns2:_="" ns3:_="">
    <xsd:import namespace="70b414ec-0c2d-4318-8d15-cf90c2892e36"/>
    <xsd:import namespace="4d2cbd13-00ff-45cd-85be-12234e4df4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atum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414ec-0c2d-4318-8d15-cf90c2892e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um" ma:index="20" nillable="true" ma:displayName="datum" ma:format="DateOnly" ma:internalName="datum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cbd13-00ff-45cd-85be-12234e4df41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22B2B3-4702-4C21-98C0-928723FE68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9923F1-49D0-43A0-A70B-12A3E4B6EAC7}">
  <ds:schemaRefs>
    <ds:schemaRef ds:uri="http://schemas.microsoft.com/office/2006/metadata/properties"/>
    <ds:schemaRef ds:uri="http://schemas.microsoft.com/office/infopath/2007/PartnerControls"/>
    <ds:schemaRef ds:uri="70b414ec-0c2d-4318-8d15-cf90c2892e36"/>
  </ds:schemaRefs>
</ds:datastoreItem>
</file>

<file path=customXml/itemProps3.xml><?xml version="1.0" encoding="utf-8"?>
<ds:datastoreItem xmlns:ds="http://schemas.openxmlformats.org/officeDocument/2006/customXml" ds:itemID="{D8EDE8CD-BC4B-4379-AFEE-7ACCEEE5B6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b414ec-0c2d-4318-8d15-cf90c2892e36"/>
    <ds:schemaRef ds:uri="4d2cbd13-00ff-45cd-85be-12234e4df4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299</Words>
  <Application>Microsoft Office PowerPoint</Application>
  <PresentationFormat>Breedbeeld</PresentationFormat>
  <Paragraphs>45</Paragraphs>
  <Slides>12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Museo Sans Rounded 300</vt:lpstr>
      <vt:lpstr>Museo Sans Rounded 700</vt:lpstr>
      <vt:lpstr>Museo Sans Rounded 900</vt:lpstr>
      <vt:lpstr>Kantoorthema</vt:lpstr>
      <vt:lpstr>LESSEN</vt:lpstr>
      <vt:lpstr>Groene bladgewassen en kruiden</vt:lpstr>
      <vt:lpstr>Stap 1: GROND AANMAKEN</vt:lpstr>
      <vt:lpstr>Stap 2: VOCHT CONTROLE</vt:lpstr>
      <vt:lpstr>Stap 3: VAKJES VULLEN</vt:lpstr>
      <vt:lpstr>Stap 4: ZAAIEN</vt:lpstr>
      <vt:lpstr>Stap 5: WAT HEB JE GEZAAID?</vt:lpstr>
      <vt:lpstr>Stap 6: BROEIKASTJE</vt:lpstr>
      <vt:lpstr>Stap 7: PLAATS IN GROWWIZZKID</vt:lpstr>
      <vt:lpstr>Stap 8: LAMPEN AAN</vt:lpstr>
      <vt:lpstr>Stap 9: AFSTAND LAMP - ZAAISEL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LESSEN</dc:title>
  <dc:creator>juliette lepez</dc:creator>
  <cp:lastModifiedBy>Ida Hendricks</cp:lastModifiedBy>
  <cp:revision>5</cp:revision>
  <dcterms:created xsi:type="dcterms:W3CDTF">2020-12-22T16:27:47Z</dcterms:created>
  <dcterms:modified xsi:type="dcterms:W3CDTF">2021-11-02T10:23:33Z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0x010100FE4F7CFD9EF582489DEE5D8647EFA69F</vt:lpwstr>
  </property>
</Properties>
</file>